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4A4FE-6CA1-4BD6-887B-A6A064F16CE8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9CCF-1E28-4BF4-A6EC-59D682736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03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4A4FE-6CA1-4BD6-887B-A6A064F16CE8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9CCF-1E28-4BF4-A6EC-59D682736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034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4A4FE-6CA1-4BD6-887B-A6A064F16CE8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9CCF-1E28-4BF4-A6EC-59D682736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324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4A4FE-6CA1-4BD6-887B-A6A064F16CE8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9CCF-1E28-4BF4-A6EC-59D682736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85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4A4FE-6CA1-4BD6-887B-A6A064F16CE8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9CCF-1E28-4BF4-A6EC-59D682736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8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4A4FE-6CA1-4BD6-887B-A6A064F16CE8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9CCF-1E28-4BF4-A6EC-59D682736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40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4A4FE-6CA1-4BD6-887B-A6A064F16CE8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9CCF-1E28-4BF4-A6EC-59D682736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723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4A4FE-6CA1-4BD6-887B-A6A064F16CE8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9CCF-1E28-4BF4-A6EC-59D682736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37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4A4FE-6CA1-4BD6-887B-A6A064F16CE8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9CCF-1E28-4BF4-A6EC-59D682736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99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4A4FE-6CA1-4BD6-887B-A6A064F16CE8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9CCF-1E28-4BF4-A6EC-59D682736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96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4A4FE-6CA1-4BD6-887B-A6A064F16CE8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9CCF-1E28-4BF4-A6EC-59D682736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1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4A4FE-6CA1-4BD6-887B-A6A064F16CE8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09CCF-1E28-4BF4-A6EC-59D682736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81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B4893E7-F94B-471A-89F8-9805ADC3CE5D}"/>
              </a:ext>
            </a:extLst>
          </p:cNvPr>
          <p:cNvSpPr txBox="1"/>
          <p:nvPr/>
        </p:nvSpPr>
        <p:spPr>
          <a:xfrm>
            <a:off x="4461436" y="146574"/>
            <a:ext cx="32691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Andrew Jackson Bowen (1834-1906)</a:t>
            </a:r>
          </a:p>
          <a:p>
            <a:r>
              <a:rPr lang="en-US" sz="1200" dirty="0"/>
              <a:t>Amanda Hines (1847-1899)</a:t>
            </a:r>
          </a:p>
          <a:p>
            <a:pPr lvl="1"/>
            <a:r>
              <a:rPr lang="en-US" sz="1200" dirty="0"/>
              <a:t>James B. Bowen (1863-1931)</a:t>
            </a:r>
          </a:p>
          <a:p>
            <a:pPr lvl="1"/>
            <a:r>
              <a:rPr lang="en-US" sz="1200" dirty="0"/>
              <a:t>Mary Frances Bowen (1868-1935)</a:t>
            </a:r>
          </a:p>
          <a:p>
            <a:pPr lvl="1"/>
            <a:r>
              <a:rPr lang="en-US" sz="1200" dirty="0"/>
              <a:t>Rachel Bowen (1872-1951)</a:t>
            </a:r>
          </a:p>
          <a:p>
            <a:pPr lvl="1"/>
            <a:r>
              <a:rPr lang="en-US" sz="1200" dirty="0"/>
              <a:t>Edward Martin Bowen (1874-1937)</a:t>
            </a:r>
          </a:p>
          <a:p>
            <a:pPr lvl="1"/>
            <a:r>
              <a:rPr lang="en-US" sz="1200" dirty="0"/>
              <a:t>Elizabeth Bowen (1877-1968)</a:t>
            </a:r>
          </a:p>
          <a:p>
            <a:pPr lvl="1"/>
            <a:r>
              <a:rPr lang="en-US" sz="1200" dirty="0"/>
              <a:t>Green Durham Bowen (1880-1936)</a:t>
            </a:r>
          </a:p>
          <a:p>
            <a:pPr lvl="1"/>
            <a:r>
              <a:rPr lang="en-US" sz="1200" dirty="0"/>
              <a:t>George Washington Bowen (1883-1954)</a:t>
            </a:r>
          </a:p>
          <a:p>
            <a:pPr lvl="1"/>
            <a:r>
              <a:rPr lang="en-US" sz="1200" dirty="0"/>
              <a:t>Matthew Bowen (1886-?)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DADB6F-6C7D-464F-8FB7-81CE7C38E294}"/>
              </a:ext>
            </a:extLst>
          </p:cNvPr>
          <p:cNvSpPr txBox="1"/>
          <p:nvPr/>
        </p:nvSpPr>
        <p:spPr>
          <a:xfrm>
            <a:off x="0" y="2222940"/>
            <a:ext cx="1547569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1850 Census Jefferson Co, GA</a:t>
            </a:r>
          </a:p>
          <a:p>
            <a:r>
              <a:rPr lang="en-US" sz="1200" dirty="0" err="1"/>
              <a:t>Windal</a:t>
            </a:r>
            <a:r>
              <a:rPr lang="en-US" sz="1200" dirty="0"/>
              <a:t> Bowen	64</a:t>
            </a:r>
          </a:p>
          <a:p>
            <a:r>
              <a:rPr lang="en-US" sz="1200" dirty="0" err="1"/>
              <a:t>Milsa</a:t>
            </a:r>
            <a:r>
              <a:rPr lang="en-US" sz="1200" dirty="0"/>
              <a:t> 		49</a:t>
            </a:r>
          </a:p>
          <a:p>
            <a:r>
              <a:rPr lang="en-US" sz="1200" dirty="0" err="1"/>
              <a:t>Authaline</a:t>
            </a:r>
            <a:r>
              <a:rPr lang="en-US" sz="1200" dirty="0"/>
              <a:t>	25</a:t>
            </a:r>
          </a:p>
          <a:p>
            <a:r>
              <a:rPr lang="en-US" sz="1200" dirty="0" err="1"/>
              <a:t>Zacka</a:t>
            </a:r>
            <a:r>
              <a:rPr lang="en-US" sz="1200" dirty="0"/>
              <a:t> Durham	21</a:t>
            </a:r>
          </a:p>
          <a:p>
            <a:r>
              <a:rPr lang="en-US" sz="1200" dirty="0">
                <a:solidFill>
                  <a:srgbClr val="FF0000"/>
                </a:solidFill>
              </a:rPr>
              <a:t>AJ		16</a:t>
            </a:r>
          </a:p>
          <a:p>
            <a:r>
              <a:rPr lang="en-US" sz="1200" dirty="0" err="1"/>
              <a:t>Milsa</a:t>
            </a:r>
            <a:r>
              <a:rPr lang="en-US" sz="1200" dirty="0"/>
              <a:t> E		12</a:t>
            </a:r>
          </a:p>
          <a:p>
            <a:r>
              <a:rPr lang="en-US" sz="1200" dirty="0"/>
              <a:t>Elizabeth C	10</a:t>
            </a:r>
          </a:p>
          <a:p>
            <a:r>
              <a:rPr lang="en-US" sz="1200" dirty="0"/>
              <a:t>Nancy A Lindsey7</a:t>
            </a:r>
          </a:p>
          <a:p>
            <a:r>
              <a:rPr lang="en-US" sz="1200" dirty="0" err="1"/>
              <a:t>Manefsa</a:t>
            </a:r>
            <a:r>
              <a:rPr lang="en-US" sz="1200" dirty="0"/>
              <a:t> Bowen5</a:t>
            </a:r>
          </a:p>
          <a:p>
            <a:r>
              <a:rPr lang="en-US" sz="1200" dirty="0"/>
              <a:t>Martha Brown	33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613A44-AD90-403B-AC01-891752D1DD64}"/>
              </a:ext>
            </a:extLst>
          </p:cNvPr>
          <p:cNvSpPr txBox="1"/>
          <p:nvPr/>
        </p:nvSpPr>
        <p:spPr>
          <a:xfrm>
            <a:off x="1759347" y="2222940"/>
            <a:ext cx="1781419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1860 Census Jefferson Co, GA</a:t>
            </a:r>
          </a:p>
          <a:p>
            <a:r>
              <a:rPr lang="en-US" sz="1200" dirty="0" err="1"/>
              <a:t>Windal</a:t>
            </a:r>
            <a:r>
              <a:rPr lang="en-US" sz="1200" dirty="0"/>
              <a:t> Bowen	75</a:t>
            </a:r>
          </a:p>
          <a:p>
            <a:r>
              <a:rPr lang="en-US" sz="1200" dirty="0" err="1"/>
              <a:t>Milsa</a:t>
            </a:r>
            <a:r>
              <a:rPr lang="en-US" sz="1200" dirty="0"/>
              <a:t> 		63</a:t>
            </a:r>
          </a:p>
          <a:p>
            <a:r>
              <a:rPr lang="en-US" sz="1200" dirty="0">
                <a:solidFill>
                  <a:srgbClr val="FF0000"/>
                </a:solidFill>
              </a:rPr>
              <a:t>Andrew	25</a:t>
            </a:r>
          </a:p>
          <a:p>
            <a:r>
              <a:rPr lang="en-US" sz="1200" dirty="0"/>
              <a:t>Emily M	22</a:t>
            </a:r>
          </a:p>
          <a:p>
            <a:r>
              <a:rPr lang="en-US" sz="1200" dirty="0" err="1"/>
              <a:t>Manephy</a:t>
            </a:r>
            <a:r>
              <a:rPr lang="en-US" sz="1200" dirty="0"/>
              <a:t>	14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9E69E1-F740-4313-8E1F-5DAE33D7BD12}"/>
              </a:ext>
            </a:extLst>
          </p:cNvPr>
          <p:cNvSpPr txBox="1"/>
          <p:nvPr/>
        </p:nvSpPr>
        <p:spPr>
          <a:xfrm>
            <a:off x="3752544" y="2222940"/>
            <a:ext cx="187652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1870 Census Wrightsville, Johnson Co, GA</a:t>
            </a:r>
          </a:p>
          <a:p>
            <a:r>
              <a:rPr lang="en-US" sz="1200" dirty="0">
                <a:solidFill>
                  <a:srgbClr val="FF0000"/>
                </a:solidFill>
              </a:rPr>
              <a:t>Andrew	35</a:t>
            </a:r>
          </a:p>
          <a:p>
            <a:r>
              <a:rPr lang="en-US" sz="1200" dirty="0"/>
              <a:t>Manda		30</a:t>
            </a:r>
          </a:p>
          <a:p>
            <a:r>
              <a:rPr lang="en-US" sz="1200" dirty="0"/>
              <a:t>James		7</a:t>
            </a:r>
          </a:p>
          <a:p>
            <a:r>
              <a:rPr lang="en-US" sz="1200" dirty="0">
                <a:solidFill>
                  <a:srgbClr val="00B050"/>
                </a:solidFill>
              </a:rPr>
              <a:t>Mollie		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E53F2E-F117-441E-BBE5-E5C4CA6232D2}"/>
              </a:ext>
            </a:extLst>
          </p:cNvPr>
          <p:cNvSpPr txBox="1"/>
          <p:nvPr/>
        </p:nvSpPr>
        <p:spPr>
          <a:xfrm>
            <a:off x="8459697" y="2222940"/>
            <a:ext cx="3516985" cy="24929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1900 Census Washington Co, GA</a:t>
            </a:r>
          </a:p>
          <a:p>
            <a:r>
              <a:rPr lang="en-US" sz="1200" dirty="0"/>
              <a:t>John H Holt   	   Head		Sep 1867 32</a:t>
            </a:r>
          </a:p>
          <a:p>
            <a:r>
              <a:rPr lang="en-US" sz="1200" dirty="0">
                <a:solidFill>
                  <a:srgbClr val="00B050"/>
                </a:solidFill>
              </a:rPr>
              <a:t>Mollie F	   Wife		Oct 1867 32</a:t>
            </a:r>
          </a:p>
          <a:p>
            <a:r>
              <a:rPr lang="en-US" sz="1200" dirty="0"/>
              <a:t>Willie J		   Son		Jun 1891   8</a:t>
            </a:r>
          </a:p>
          <a:p>
            <a:r>
              <a:rPr lang="en-US" sz="1200" dirty="0"/>
              <a:t>Andrew	   Son		Jun 1893   6</a:t>
            </a:r>
          </a:p>
          <a:p>
            <a:r>
              <a:rPr lang="en-US" sz="1200" dirty="0"/>
              <a:t>Thomas	   Son		Jun 1893   6</a:t>
            </a:r>
          </a:p>
          <a:p>
            <a:r>
              <a:rPr lang="en-US" sz="1200" dirty="0"/>
              <a:t>Lizzie M	   </a:t>
            </a:r>
            <a:r>
              <a:rPr lang="en-US" sz="1200" dirty="0" err="1"/>
              <a:t>Dau</a:t>
            </a:r>
            <a:r>
              <a:rPr lang="en-US" sz="1200" dirty="0"/>
              <a:t>		Aug 1896   3</a:t>
            </a:r>
          </a:p>
          <a:p>
            <a:r>
              <a:rPr lang="en-US" sz="1200" dirty="0"/>
              <a:t>Garnet W	   Son		May 1898  2</a:t>
            </a:r>
          </a:p>
          <a:p>
            <a:r>
              <a:rPr lang="en-US" sz="1200" dirty="0"/>
              <a:t>Durham Bowen  B-In-Law	Mar 1881 19</a:t>
            </a:r>
          </a:p>
          <a:p>
            <a:r>
              <a:rPr lang="en-US" sz="1200" dirty="0"/>
              <a:t>George W	   B-In-Law	Nov 1883 16</a:t>
            </a:r>
          </a:p>
          <a:p>
            <a:r>
              <a:rPr lang="en-US" sz="1200" dirty="0"/>
              <a:t>Matthew	   B-In-Law	May 1886 14</a:t>
            </a:r>
          </a:p>
          <a:p>
            <a:r>
              <a:rPr lang="en-US" sz="1200" dirty="0">
                <a:solidFill>
                  <a:srgbClr val="FF0000"/>
                </a:solidFill>
              </a:rPr>
              <a:t>Andrew	   F-In-Law	Jun 1835   65</a:t>
            </a:r>
          </a:p>
          <a:p>
            <a:endParaRPr lang="en-US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0F5B72-4F2E-496D-8401-241C385302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19"/>
          <a:stretch/>
        </p:blipFill>
        <p:spPr>
          <a:xfrm>
            <a:off x="3560154" y="3662855"/>
            <a:ext cx="2261304" cy="30485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3418E0-5A2B-40FE-9FB1-C4D992138C0B}"/>
              </a:ext>
            </a:extLst>
          </p:cNvPr>
          <p:cNvSpPr txBox="1"/>
          <p:nvPr/>
        </p:nvSpPr>
        <p:spPr>
          <a:xfrm>
            <a:off x="5840846" y="2222940"/>
            <a:ext cx="2407074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1880 Census Johnson Co, GA</a:t>
            </a:r>
          </a:p>
          <a:p>
            <a:r>
              <a:rPr lang="en-US" sz="1200" dirty="0">
                <a:solidFill>
                  <a:srgbClr val="FF0000"/>
                </a:solidFill>
              </a:rPr>
              <a:t>Bowen A	Head	44</a:t>
            </a:r>
          </a:p>
          <a:p>
            <a:r>
              <a:rPr lang="en-US" sz="1200" dirty="0"/>
              <a:t>Manda		Wife	33</a:t>
            </a:r>
          </a:p>
          <a:p>
            <a:r>
              <a:rPr lang="en-US" sz="1200" dirty="0"/>
              <a:t>James		Son	15</a:t>
            </a:r>
          </a:p>
          <a:p>
            <a:r>
              <a:rPr lang="en-US" sz="1200" dirty="0">
                <a:solidFill>
                  <a:srgbClr val="00B050"/>
                </a:solidFill>
              </a:rPr>
              <a:t>Mary		</a:t>
            </a:r>
            <a:r>
              <a:rPr lang="en-US" sz="1200" dirty="0" err="1">
                <a:solidFill>
                  <a:srgbClr val="00B050"/>
                </a:solidFill>
              </a:rPr>
              <a:t>Dau</a:t>
            </a:r>
            <a:r>
              <a:rPr lang="en-US" sz="1200" dirty="0">
                <a:solidFill>
                  <a:srgbClr val="00B050"/>
                </a:solidFill>
              </a:rPr>
              <a:t>	13</a:t>
            </a:r>
          </a:p>
          <a:p>
            <a:r>
              <a:rPr lang="en-US" sz="1200" dirty="0"/>
              <a:t>Andrew	Son	8</a:t>
            </a:r>
          </a:p>
          <a:p>
            <a:r>
              <a:rPr lang="en-US" sz="1200" dirty="0"/>
              <a:t>Rachel		</a:t>
            </a:r>
            <a:r>
              <a:rPr lang="en-US" sz="1200" dirty="0" err="1"/>
              <a:t>Dau</a:t>
            </a:r>
            <a:r>
              <a:rPr lang="en-US" sz="1200" dirty="0"/>
              <a:t>	7</a:t>
            </a:r>
          </a:p>
          <a:p>
            <a:r>
              <a:rPr lang="en-US" sz="1200" dirty="0"/>
              <a:t>Martin		Son	5</a:t>
            </a:r>
          </a:p>
          <a:p>
            <a:r>
              <a:rPr lang="en-US" sz="1200" dirty="0" err="1"/>
              <a:t>Elizabith</a:t>
            </a:r>
            <a:r>
              <a:rPr lang="en-US" sz="1200" dirty="0"/>
              <a:t>	</a:t>
            </a:r>
            <a:r>
              <a:rPr lang="en-US" sz="1200" dirty="0" err="1"/>
              <a:t>Dau</a:t>
            </a:r>
            <a:r>
              <a:rPr lang="en-US" sz="1200" dirty="0"/>
              <a:t>	3</a:t>
            </a:r>
          </a:p>
          <a:p>
            <a:r>
              <a:rPr lang="en-US" sz="1200" dirty="0" err="1"/>
              <a:t>Greane</a:t>
            </a:r>
            <a:r>
              <a:rPr lang="en-US" sz="1200" dirty="0"/>
              <a:t>		Son	3/12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16515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0FA8BF-7502-49FD-B682-E2424F92DFFE}"/>
              </a:ext>
            </a:extLst>
          </p:cNvPr>
          <p:cNvSpPr txBox="1"/>
          <p:nvPr/>
        </p:nvSpPr>
        <p:spPr>
          <a:xfrm>
            <a:off x="4337508" y="138622"/>
            <a:ext cx="35169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Andrew Jackson Bowen (1831-1913)</a:t>
            </a:r>
          </a:p>
          <a:p>
            <a:r>
              <a:rPr lang="en-US" sz="1200" dirty="0"/>
              <a:t>Margaret </a:t>
            </a:r>
            <a:r>
              <a:rPr lang="en-US" sz="1200" dirty="0" err="1"/>
              <a:t>Dialtha</a:t>
            </a:r>
            <a:r>
              <a:rPr lang="en-US" sz="1200" dirty="0"/>
              <a:t> Simmons (1838--1892)</a:t>
            </a:r>
          </a:p>
          <a:p>
            <a:r>
              <a:rPr lang="en-US" sz="1200" dirty="0"/>
              <a:t>	Webster Blalock Bowen (1856-1937)</a:t>
            </a:r>
          </a:p>
          <a:p>
            <a:r>
              <a:rPr lang="en-US" sz="1200" dirty="0"/>
              <a:t>	Thomas Jones Bowen (1858-1894)</a:t>
            </a:r>
          </a:p>
          <a:p>
            <a:r>
              <a:rPr lang="en-US" sz="1200" dirty="0"/>
              <a:t>	James M Bowen (1860-1890)</a:t>
            </a:r>
          </a:p>
          <a:p>
            <a:r>
              <a:rPr lang="en-US" sz="1200" dirty="0"/>
              <a:t>	Charles Jonathan Bowen (1866-1954)</a:t>
            </a:r>
          </a:p>
          <a:p>
            <a:r>
              <a:rPr lang="en-US" sz="1200" dirty="0"/>
              <a:t>	</a:t>
            </a:r>
            <a:r>
              <a:rPr lang="en-US" sz="1200" dirty="0" err="1"/>
              <a:t>Pillona</a:t>
            </a:r>
            <a:r>
              <a:rPr lang="en-US" sz="1200" dirty="0"/>
              <a:t> Bowen (1869-1953)</a:t>
            </a:r>
          </a:p>
          <a:p>
            <a:r>
              <a:rPr lang="en-US" sz="1200" dirty="0"/>
              <a:t>	Helen Viola “Ola” Bowen (1869-1952)</a:t>
            </a:r>
          </a:p>
          <a:p>
            <a:r>
              <a:rPr lang="en-US" sz="1200" dirty="0"/>
              <a:t>	William Robert Jackson Bowen (1871-1951)</a:t>
            </a:r>
          </a:p>
          <a:p>
            <a:r>
              <a:rPr lang="en-US" sz="1200" dirty="0"/>
              <a:t>	Caleb Edgar Bowen (1876-1930)</a:t>
            </a:r>
          </a:p>
          <a:p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AE7ECD-5D56-4966-9B2D-5399407A68AA}"/>
              </a:ext>
            </a:extLst>
          </p:cNvPr>
          <p:cNvSpPr txBox="1"/>
          <p:nvPr/>
        </p:nvSpPr>
        <p:spPr>
          <a:xfrm>
            <a:off x="9329673" y="2327358"/>
            <a:ext cx="2756310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1910 Census Atlanta, Fulton Co, GA</a:t>
            </a:r>
          </a:p>
          <a:p>
            <a:r>
              <a:rPr lang="en-US" sz="1200" dirty="0"/>
              <a:t>Andrew J Bowen	Head		78</a:t>
            </a:r>
          </a:p>
          <a:p>
            <a:r>
              <a:rPr lang="en-US" sz="1200" dirty="0" err="1"/>
              <a:t>Pillona</a:t>
            </a:r>
            <a:r>
              <a:rPr lang="en-US" sz="1200" dirty="0"/>
              <a:t>			</a:t>
            </a:r>
            <a:r>
              <a:rPr lang="en-US" sz="1200" dirty="0" err="1"/>
              <a:t>Dau</a:t>
            </a:r>
            <a:r>
              <a:rPr lang="en-US" sz="1200" dirty="0"/>
              <a:t>		41</a:t>
            </a:r>
          </a:p>
          <a:p>
            <a:r>
              <a:rPr lang="en-US" sz="1200" dirty="0"/>
              <a:t>Lewis F </a:t>
            </a:r>
            <a:r>
              <a:rPr lang="en-US" sz="1200" dirty="0" err="1"/>
              <a:t>Miliken</a:t>
            </a:r>
            <a:r>
              <a:rPr lang="en-US" sz="1200" dirty="0"/>
              <a:t>	Son-In-Law	55</a:t>
            </a:r>
          </a:p>
          <a:p>
            <a:r>
              <a:rPr lang="en-US" sz="1200" dirty="0"/>
              <a:t>Helen V		</a:t>
            </a:r>
            <a:r>
              <a:rPr lang="en-US" sz="1200" dirty="0" err="1"/>
              <a:t>Dau</a:t>
            </a:r>
            <a:r>
              <a:rPr lang="en-US" sz="1200" dirty="0"/>
              <a:t>		40</a:t>
            </a:r>
          </a:p>
          <a:p>
            <a:r>
              <a:rPr lang="en-US" sz="1200" dirty="0"/>
              <a:t>Willie P		G </a:t>
            </a:r>
            <a:r>
              <a:rPr lang="en-US" sz="1200" dirty="0" err="1"/>
              <a:t>Dau</a:t>
            </a:r>
            <a:r>
              <a:rPr lang="en-US" sz="1200" dirty="0"/>
              <a:t>		22</a:t>
            </a:r>
          </a:p>
          <a:p>
            <a:r>
              <a:rPr lang="en-US" sz="1200" dirty="0"/>
              <a:t>Charles R		G Son		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E8D1EC-A018-4B83-9E91-2856F392EAEF}"/>
              </a:ext>
            </a:extLst>
          </p:cNvPr>
          <p:cNvSpPr txBox="1"/>
          <p:nvPr/>
        </p:nvSpPr>
        <p:spPr>
          <a:xfrm>
            <a:off x="2274073" y="4993419"/>
            <a:ext cx="5780598" cy="1785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The following excerpted from the Atlanta Constitution with notes.</a:t>
            </a:r>
          </a:p>
          <a:p>
            <a:r>
              <a:rPr lang="en-US" sz="1100" dirty="0"/>
              <a:t>January 2, 1913, The Atlanta Constitution</a:t>
            </a:r>
          </a:p>
          <a:p>
            <a:r>
              <a:rPr lang="en-US" sz="1100" dirty="0"/>
              <a:t>Andrew J. Bowen</a:t>
            </a:r>
          </a:p>
          <a:p>
            <a:r>
              <a:rPr lang="en-US" sz="1100" dirty="0"/>
              <a:t>Andrew J. Bowen, aged 81, died at McPherson, Georgia, Wednesday morning. He is survived by two daughters, Miss </a:t>
            </a:r>
            <a:r>
              <a:rPr lang="en-US" sz="1100" dirty="0" err="1"/>
              <a:t>Plonie</a:t>
            </a:r>
            <a:r>
              <a:rPr lang="en-US" sz="1100" dirty="0"/>
              <a:t> Bowen, and Mrs. L. F. </a:t>
            </a:r>
            <a:r>
              <a:rPr lang="en-US" sz="1100" dirty="0" err="1"/>
              <a:t>Miliken</a:t>
            </a:r>
            <a:r>
              <a:rPr lang="en-US" sz="1100" dirty="0"/>
              <a:t>, and by four sons, W.B., C.J., W.R., and C.L., (s/b C.E.) who live in Atlanta. The body will be brought to Atlanta and services held at ??? Clay Street, where he formerly lived, Thursday afternoon at 3 o'clock. The body will then be taken to Douglasville for interment. Mr. Bowen was a Confederate veteran having fought in the </a:t>
            </a:r>
            <a:r>
              <a:rPr lang="en-US" sz="1100" dirty="0" err="1"/>
              <a:t>Thirteith</a:t>
            </a:r>
            <a:r>
              <a:rPr lang="en-US" sz="1100" dirty="0"/>
              <a:t> Georgia Regiment.</a:t>
            </a:r>
          </a:p>
          <a:p>
            <a:endParaRPr lang="en-US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160480-FCC6-44A9-AE7F-7FAE1338AD54}"/>
              </a:ext>
            </a:extLst>
          </p:cNvPr>
          <p:cNvSpPr txBox="1"/>
          <p:nvPr/>
        </p:nvSpPr>
        <p:spPr>
          <a:xfrm>
            <a:off x="6442092" y="2327358"/>
            <a:ext cx="283708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1900 Census Atlanta, Fulton Co, GA</a:t>
            </a:r>
          </a:p>
          <a:p>
            <a:r>
              <a:rPr lang="en-US" sz="1200" dirty="0"/>
              <a:t>Andrew Bowen	Head	Oct 1831  68</a:t>
            </a:r>
          </a:p>
          <a:p>
            <a:r>
              <a:rPr lang="en-US" sz="1200" dirty="0" err="1"/>
              <a:t>Lonie</a:t>
            </a:r>
            <a:r>
              <a:rPr lang="en-US" sz="1200" dirty="0"/>
              <a:t>			</a:t>
            </a:r>
            <a:r>
              <a:rPr lang="en-US" sz="1200" dirty="0" err="1"/>
              <a:t>Dau</a:t>
            </a:r>
            <a:r>
              <a:rPr lang="en-US" sz="1200" dirty="0"/>
              <a:t>	Feb 1868  32</a:t>
            </a:r>
          </a:p>
          <a:p>
            <a:r>
              <a:rPr lang="en-US" sz="1200" dirty="0"/>
              <a:t>Ola			</a:t>
            </a:r>
            <a:r>
              <a:rPr lang="en-US" sz="1200" dirty="0" err="1"/>
              <a:t>Dau</a:t>
            </a:r>
            <a:r>
              <a:rPr lang="en-US" sz="1200" dirty="0"/>
              <a:t>	Sep 1869  30</a:t>
            </a:r>
          </a:p>
          <a:p>
            <a:r>
              <a:rPr lang="en-US" sz="1200" dirty="0"/>
              <a:t>Caleb			Son	Mar 1876 24</a:t>
            </a:r>
          </a:p>
          <a:p>
            <a:r>
              <a:rPr lang="en-US" sz="1200" dirty="0"/>
              <a:t>Pearl			G </a:t>
            </a:r>
            <a:r>
              <a:rPr lang="en-US" sz="1200" dirty="0" err="1"/>
              <a:t>Dau</a:t>
            </a:r>
            <a:r>
              <a:rPr lang="en-US" sz="1200" dirty="0"/>
              <a:t>	Aug 1887  12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6C5DD0-595F-4EA8-B36F-CB780130518A}"/>
              </a:ext>
            </a:extLst>
          </p:cNvPr>
          <p:cNvSpPr txBox="1"/>
          <p:nvPr/>
        </p:nvSpPr>
        <p:spPr>
          <a:xfrm>
            <a:off x="4086970" y="2327358"/>
            <a:ext cx="2305878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1880 Census Atlanta, Douglas Co, GA</a:t>
            </a:r>
          </a:p>
          <a:p>
            <a:r>
              <a:rPr lang="en-US" sz="1200" dirty="0"/>
              <a:t>Jackson Bowen	Head	49</a:t>
            </a:r>
          </a:p>
          <a:p>
            <a:r>
              <a:rPr lang="en-US" sz="1200" dirty="0"/>
              <a:t>Margaret		Wife	39</a:t>
            </a:r>
          </a:p>
          <a:p>
            <a:r>
              <a:rPr lang="en-US" sz="1200" dirty="0"/>
              <a:t>Thomas		Son	22</a:t>
            </a:r>
          </a:p>
          <a:p>
            <a:r>
              <a:rPr lang="en-US" sz="1200" dirty="0"/>
              <a:t>James			Son	20</a:t>
            </a:r>
          </a:p>
          <a:p>
            <a:r>
              <a:rPr lang="en-US" sz="1200" dirty="0"/>
              <a:t>Charley		Son	14</a:t>
            </a:r>
          </a:p>
          <a:p>
            <a:r>
              <a:rPr lang="en-US" sz="1200" dirty="0" err="1"/>
              <a:t>Perlona</a:t>
            </a:r>
            <a:r>
              <a:rPr lang="en-US" sz="1200" dirty="0"/>
              <a:t>		</a:t>
            </a:r>
            <a:r>
              <a:rPr lang="en-US" sz="1200" dirty="0" err="1"/>
              <a:t>Dau</a:t>
            </a:r>
            <a:r>
              <a:rPr lang="en-US" sz="1200" dirty="0"/>
              <a:t>	12</a:t>
            </a:r>
          </a:p>
          <a:p>
            <a:r>
              <a:rPr lang="en-US" sz="1200" dirty="0"/>
              <a:t>Viola			</a:t>
            </a:r>
            <a:r>
              <a:rPr lang="en-US" sz="1200" dirty="0" err="1"/>
              <a:t>Dau</a:t>
            </a:r>
            <a:r>
              <a:rPr lang="en-US" sz="1200" dirty="0"/>
              <a:t>	10</a:t>
            </a:r>
          </a:p>
          <a:p>
            <a:r>
              <a:rPr lang="en-US" sz="1200" dirty="0"/>
              <a:t>Robert			Son	8</a:t>
            </a:r>
          </a:p>
          <a:p>
            <a:r>
              <a:rPr lang="en-US" sz="1200" dirty="0"/>
              <a:t>Edgar			Son	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B898AD-5E32-4690-819E-0ECF4691866D}"/>
              </a:ext>
            </a:extLst>
          </p:cNvPr>
          <p:cNvSpPr txBox="1"/>
          <p:nvPr/>
        </p:nvSpPr>
        <p:spPr>
          <a:xfrm>
            <a:off x="2068663" y="2331857"/>
            <a:ext cx="196264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1870 Census Atlanta, Douglas Co, GA</a:t>
            </a:r>
          </a:p>
          <a:p>
            <a:r>
              <a:rPr lang="en-US" sz="1200" dirty="0"/>
              <a:t>Jackson Bowen	38</a:t>
            </a:r>
          </a:p>
          <a:p>
            <a:r>
              <a:rPr lang="en-US" sz="1200" dirty="0"/>
              <a:t>M. D.			31</a:t>
            </a:r>
          </a:p>
          <a:p>
            <a:r>
              <a:rPr lang="en-US" sz="1200" dirty="0"/>
              <a:t>Webster		14</a:t>
            </a:r>
          </a:p>
          <a:p>
            <a:r>
              <a:rPr lang="en-US" sz="1200" dirty="0"/>
              <a:t>Thomas		12</a:t>
            </a:r>
          </a:p>
          <a:p>
            <a:r>
              <a:rPr lang="en-US" sz="1200" dirty="0"/>
              <a:t>Jas			10</a:t>
            </a:r>
          </a:p>
          <a:p>
            <a:r>
              <a:rPr lang="en-US" sz="1200" dirty="0"/>
              <a:t>Charles		4</a:t>
            </a:r>
          </a:p>
          <a:p>
            <a:r>
              <a:rPr lang="en-US" sz="1200" dirty="0" err="1"/>
              <a:t>Palona</a:t>
            </a:r>
            <a:r>
              <a:rPr lang="en-US" sz="1200" dirty="0"/>
              <a:t>			2</a:t>
            </a:r>
          </a:p>
          <a:p>
            <a:r>
              <a:rPr lang="en-US" sz="1200" dirty="0"/>
              <a:t>Helen			9/12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E7EFCD-C063-4061-BB52-C78E615D7FC0}"/>
              </a:ext>
            </a:extLst>
          </p:cNvPr>
          <p:cNvSpPr txBox="1"/>
          <p:nvPr/>
        </p:nvSpPr>
        <p:spPr>
          <a:xfrm>
            <a:off x="56771" y="2331857"/>
            <a:ext cx="196264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1860 Census Atlanta, Campbell Co, GA</a:t>
            </a:r>
          </a:p>
          <a:p>
            <a:r>
              <a:rPr lang="en-US" sz="1200" dirty="0"/>
              <a:t>Jackson Bowen	28</a:t>
            </a:r>
          </a:p>
          <a:p>
            <a:r>
              <a:rPr lang="en-US" sz="1200" dirty="0"/>
              <a:t>Margaret D		21</a:t>
            </a:r>
          </a:p>
          <a:p>
            <a:r>
              <a:rPr lang="en-US" sz="1200" dirty="0"/>
              <a:t>Webster B		4</a:t>
            </a:r>
          </a:p>
          <a:p>
            <a:r>
              <a:rPr lang="en-US" sz="1200" dirty="0"/>
              <a:t>Thomas D		2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D26A69F-8F53-4A89-ACF8-C8AFE9C46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783" y="4048373"/>
            <a:ext cx="3640200" cy="273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24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304</TotalTime>
  <Words>310</Words>
  <Application>Microsoft Office PowerPoint</Application>
  <PresentationFormat>Widescreen</PresentationFormat>
  <Paragraphs>105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Damon</dc:creator>
  <cp:lastModifiedBy>Mike Damon</cp:lastModifiedBy>
  <cp:revision>12</cp:revision>
  <dcterms:created xsi:type="dcterms:W3CDTF">2018-12-31T18:01:12Z</dcterms:created>
  <dcterms:modified xsi:type="dcterms:W3CDTF">2019-01-20T21:18:22Z</dcterms:modified>
</cp:coreProperties>
</file>